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82" r:id="rId3"/>
    <p:sldId id="376" r:id="rId4"/>
    <p:sldId id="377" r:id="rId5"/>
    <p:sldId id="378" r:id="rId6"/>
    <p:sldId id="381" r:id="rId7"/>
    <p:sldId id="258" r:id="rId8"/>
    <p:sldId id="407" r:id="rId9"/>
    <p:sldId id="384" r:id="rId10"/>
    <p:sldId id="375" r:id="rId11"/>
    <p:sldId id="393" r:id="rId12"/>
    <p:sldId id="374" r:id="rId13"/>
    <p:sldId id="373" r:id="rId14"/>
    <p:sldId id="391" r:id="rId15"/>
    <p:sldId id="394" r:id="rId16"/>
    <p:sldId id="396" r:id="rId17"/>
    <p:sldId id="392" r:id="rId18"/>
    <p:sldId id="328" r:id="rId19"/>
    <p:sldId id="289" r:id="rId20"/>
    <p:sldId id="397" r:id="rId21"/>
    <p:sldId id="386" r:id="rId22"/>
    <p:sldId id="266" r:id="rId23"/>
    <p:sldId id="371" r:id="rId24"/>
    <p:sldId id="370" r:id="rId25"/>
    <p:sldId id="310" r:id="rId26"/>
    <p:sldId id="405" r:id="rId27"/>
    <p:sldId id="380" r:id="rId28"/>
    <p:sldId id="379" r:id="rId29"/>
    <p:sldId id="390" r:id="rId30"/>
    <p:sldId id="383" r:id="rId31"/>
    <p:sldId id="401" r:id="rId32"/>
    <p:sldId id="403" r:id="rId33"/>
    <p:sldId id="402" r:id="rId34"/>
    <p:sldId id="404" r:id="rId35"/>
    <p:sldId id="398" r:id="rId36"/>
    <p:sldId id="399" r:id="rId37"/>
    <p:sldId id="400" r:id="rId38"/>
    <p:sldId id="406" r:id="rId39"/>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86449" autoAdjust="0"/>
  </p:normalViewPr>
  <p:slideViewPr>
    <p:cSldViewPr>
      <p:cViewPr>
        <p:scale>
          <a:sx n="90" d="100"/>
          <a:sy n="90" d="100"/>
        </p:scale>
        <p:origin x="-126" y="2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4/17/2018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being here to listen to our presentation.</a:t>
            </a:r>
            <a:r>
              <a:rPr lang="en-US" sz="1400" dirty="0" smtClean="0"/>
              <a:t>  Tonight, we</a:t>
            </a:r>
            <a:r>
              <a:rPr lang="en-US" sz="1400" baseline="0" dirty="0" smtClean="0"/>
              <a:t> will present to you the improved version of the Smithgall Woods Park Website and Volunteer Application.</a:t>
            </a:r>
            <a:r>
              <a:rPr lang="en-US" sz="1400" dirty="0" smtClean="0"/>
              <a:t>  Before</a:t>
            </a:r>
            <a:r>
              <a:rPr lang="en-US" sz="1400" baseline="0" dirty="0" smtClean="0"/>
              <a:t>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endParaRPr lang="en-US" sz="1400" baseline="0" dirty="0" smtClean="0"/>
          </a:p>
          <a:p>
            <a:r>
              <a:rPr lang="en-US" sz="1400" baseline="0" dirty="0" smtClean="0"/>
              <a:t>Go to the next slide……..This is what happened to SGW Website.</a:t>
            </a:r>
            <a:endParaRPr lang="en-US" sz="1400" dirty="0" smtClean="0"/>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Ease of page content/image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Very responsive on mobile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App’s upgraded PHP/MySQLi functions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by WordPress from </a:t>
            </a:r>
            <a:r>
              <a:rPr lang="en-US" sz="1400" dirty="0" smtClean="0"/>
              <a:t>54,000+ available Plugins.</a:t>
            </a:r>
            <a:r>
              <a:rPr lang="en-US" sz="1400" baseline="0" dirty="0" smtClean="0"/>
              <a:t> These plugins provide the functionalities in WordPress, and most of these free plugins are NOT one-size-fits-all using built-in DB tables (non-customizable)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may be too risky for SGW to implement this solution.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some improvements that include updating the app’s PHP to 7.2 for security maintenance.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solution is able to support the Create, Read, Update, and Delete functions with each registered user of the app.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Go over some of the challenges our team encountered.  This will set up the rationale behind the decision making that were used in the next few slides.</a:t>
            </a:r>
          </a:p>
          <a:p>
            <a:pPr marL="171450" indent="-171450">
              <a:buFont typeface="Calibri" panose="020F0502020204030204" pitchFamily="34" charset="0"/>
              <a:buChar char="―"/>
            </a:pPr>
            <a:r>
              <a:rPr lang="en-US" sz="1400" baseline="0" dirty="0" smtClean="0"/>
              <a:t>Searching for the injected codes was challenging</a:t>
            </a:r>
          </a:p>
          <a:p>
            <a:pPr marL="171450" indent="-171450">
              <a:buFont typeface="Calibri" panose="020F0502020204030204" pitchFamily="34" charset="0"/>
              <a:buChar char="―"/>
            </a:pPr>
            <a:r>
              <a:rPr lang="en-US" sz="1400" baseline="0" dirty="0" smtClean="0"/>
              <a:t>Most plugins use built-in DB tables that can not be customized which are incompatible with Admin Reporting App.</a:t>
            </a:r>
          </a:p>
          <a:p>
            <a:pPr marL="171450" indent="-171450">
              <a:buFont typeface="Calibri" panose="020F0502020204030204" pitchFamily="34" charset="0"/>
              <a:buChar char="―"/>
            </a:pPr>
            <a:r>
              <a:rPr lang="en-US" sz="1400" baseline="0" dirty="0" smtClean="0"/>
              <a:t>With limited WP experience in our team, we did not realize that the theme we’ve chosen in December was missing a few of the required functionalities for the site and app.</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To integrate the Volunteer App in WordPress, we had to find the most suitable plugins from thousands of free plugins.  These plugins provide the functionalities in WordPress, and most of these free plugins are NOT one-size-fits-all which makes it very difficult to set up the Create, Read, Update &amp; Delete functions for this app.</a:t>
            </a:r>
          </a:p>
          <a:p>
            <a:pPr marL="171450" indent="-171450">
              <a:buFont typeface="Calibri" panose="020F0502020204030204" pitchFamily="34" charset="0"/>
              <a:buChar char="―"/>
            </a:pPr>
            <a:r>
              <a:rPr lang="en-US" sz="1400" baseline="0" dirty="0" smtClean="0"/>
              <a:t>Meeting with the client to obtain time-sensitive information/decision was delayed due to the client’s limited availability.</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The</a:t>
            </a:r>
            <a:r>
              <a:rPr lang="en-US" sz="1400" baseline="0" dirty="0" smtClean="0"/>
              <a:t> Friends Chapter</a:t>
            </a:r>
            <a:r>
              <a:rPr lang="en-US" sz="1400" dirty="0" smtClean="0"/>
              <a:t> earns revenue for volunteer hours that are reported to the state which gives an incentive for Friends Chapter members to volunteer their time.  </a:t>
            </a:r>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a:t>
            </a:r>
            <a:r>
              <a:rPr lang="en-US" sz="1400" baseline="0" dirty="0" smtClean="0"/>
              <a:t>PHP, </a:t>
            </a:r>
            <a:r>
              <a:rPr lang="en-US" sz="1400" baseline="0" dirty="0" smtClean="0"/>
              <a:t>WordPress, themes and plugins to </a:t>
            </a:r>
            <a:r>
              <a:rPr lang="en-US" sz="1400" baseline="0" dirty="0" smtClean="0"/>
              <a:t>become </a:t>
            </a:r>
            <a:r>
              <a:rPr lang="en-US" sz="1400" baseline="0" dirty="0" smtClean="0"/>
              <a:t>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These solutions provide the users of Smithgall Woods site and app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Improved site &amp; app security</a:t>
            </a:r>
          </a:p>
          <a:p>
            <a:pPr marL="171450" indent="-171450">
              <a:spcBef>
                <a:spcPts val="0"/>
              </a:spcBef>
              <a:spcAft>
                <a:spcPts val="1200"/>
              </a:spcAft>
              <a:buFont typeface="Calibri" panose="020F0502020204030204" pitchFamily="34" charset="0"/>
              <a:buChar char="―"/>
            </a:pPr>
            <a:r>
              <a:rPr lang="en-US" sz="1400" dirty="0" smtClean="0"/>
              <a:t>User-friendly navigation menu </a:t>
            </a:r>
          </a:p>
          <a:p>
            <a:pPr marL="628650" lvl="1" indent="-171450">
              <a:spcBef>
                <a:spcPts val="0"/>
              </a:spcBef>
              <a:spcAft>
                <a:spcPts val="1200"/>
              </a:spcAft>
              <a:buFont typeface="Arial" panose="020B0604020202020204" pitchFamily="34" charset="0"/>
              <a:buChar char="•"/>
            </a:pPr>
            <a:r>
              <a:rPr lang="en-US" sz="1400" dirty="0" smtClean="0"/>
              <a:t>Eases search for</a:t>
            </a:r>
            <a:r>
              <a:rPr lang="en-US" sz="1400" baseline="0" dirty="0" smtClean="0"/>
              <a:t> information</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Simplified page content/image update process</a:t>
            </a:r>
          </a:p>
          <a:p>
            <a:pPr marL="628650" lvl="1" indent="-171450">
              <a:spcBef>
                <a:spcPts val="0"/>
              </a:spcBef>
              <a:spcAft>
                <a:spcPts val="1200"/>
              </a:spcAft>
              <a:buFont typeface="Arial" panose="020B0604020202020204" pitchFamily="34" charset="0"/>
              <a:buChar char="•"/>
            </a:pPr>
            <a:r>
              <a:rPr lang="en-US" sz="1400" dirty="0" smtClean="0"/>
              <a:t>Easy-to-follow video tutorials and documentation</a:t>
            </a:r>
          </a:p>
          <a:p>
            <a:pPr marL="171450" indent="-171450">
              <a:spcBef>
                <a:spcPts val="0"/>
              </a:spcBef>
              <a:spcAft>
                <a:spcPts val="1200"/>
              </a:spcAft>
              <a:buFont typeface="Calibri" panose="020F0502020204030204" pitchFamily="34" charset="0"/>
              <a:buChar char="―"/>
            </a:pPr>
            <a:r>
              <a:rPr lang="en-US" sz="1400" dirty="0" smtClean="0"/>
              <a:t>Better user experience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49227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4/17/2018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friendsofsmithgallwoods.org/volunte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29.jpeg"/><Relationship Id="rId4" Type="http://schemas.openxmlformats.org/officeDocument/2006/relationships/image" Target="../media/image26.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4106736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355" y="49389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366858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hours </a:t>
            </a:r>
            <a:r>
              <a:rPr lang="en-US" dirty="0" smtClean="0"/>
              <a:t>are </a:t>
            </a:r>
            <a:r>
              <a:rPr lang="en-US" dirty="0"/>
              <a:t>reported to the state, and SGW earns revenue</a:t>
            </a:r>
          </a:p>
          <a:p>
            <a:pPr>
              <a:spcBef>
                <a:spcPts val="1200"/>
              </a:spcBef>
            </a:pP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7853</TotalTime>
  <Words>2708</Words>
  <Application>Microsoft Office PowerPoint</Application>
  <PresentationFormat>On-screen Show (4:3)</PresentationFormat>
  <Paragraphs>278</Paragraphs>
  <Slides>38</Slides>
  <Notes>38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SGW Website was hacked!</vt:lpstr>
      <vt:lpstr>Malicious Code Injection</vt:lpstr>
      <vt:lpstr>WordPress Hacking</vt:lpstr>
      <vt:lpstr>Malicious Code Injection</vt:lpstr>
      <vt:lpstr>Meet the Team</vt:lpstr>
      <vt:lpstr>About SGW State Park</vt:lpstr>
      <vt:lpstr>Project Background</vt:lpstr>
      <vt:lpstr>Benefits to Users</vt:lpstr>
      <vt:lpstr>Why update the Site and App</vt:lpstr>
      <vt:lpstr>Improved Site &amp; App</vt:lpstr>
      <vt:lpstr>Site &amp; App Demo – Live Version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lpstr>Test Plan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711</cp:revision>
  <cp:lastPrinted>2018-03-08T00:45:33Z</cp:lastPrinted>
  <dcterms:created xsi:type="dcterms:W3CDTF">2017-10-10T00:05:35Z</dcterms:created>
  <dcterms:modified xsi:type="dcterms:W3CDTF">2018-04-18T01:25:25Z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